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86" autoAdjust="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212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906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874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11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05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244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13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36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95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84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214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62E30-589C-4D5D-BE54-3BCB81B1037A}" type="datetimeFigureOut">
              <a:rPr lang="nl-NL" smtClean="0"/>
              <a:t>11-9-2017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3A0F7-6114-473A-A0DE-3DAF427FCB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896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378"/>
            <a:ext cx="9144000" cy="514324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827584" y="321297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Welkom bij [organisatienaam]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5796073"/>
            <a:ext cx="2771800" cy="1008112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6588224" y="6361856"/>
            <a:ext cx="1601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  <a:r>
              <a:rPr lang="nl-NL" dirty="0" smtClean="0"/>
              <a:t>igen logo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777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4613"/>
            <a:ext cx="9157676" cy="4812779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1143000"/>
          </a:xfrm>
        </p:spPr>
        <p:txBody>
          <a:bodyPr/>
          <a:lstStyle/>
          <a:p>
            <a:r>
              <a:rPr lang="nl-NL" dirty="0" smtClean="0"/>
              <a:t>Wat is vaktherapie?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827584" y="206084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Schrijf hier je tekst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37996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4613"/>
            <a:ext cx="9157676" cy="4812779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1143000"/>
          </a:xfrm>
        </p:spPr>
        <p:txBody>
          <a:bodyPr/>
          <a:lstStyle/>
          <a:p>
            <a:r>
              <a:rPr lang="nl-NL" dirty="0" smtClean="0"/>
              <a:t>Wat doet vaktherapie?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827584" y="206084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Schrijf hier je tekst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4513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4613"/>
            <a:ext cx="9157676" cy="4812779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1143000"/>
          </a:xfrm>
        </p:spPr>
        <p:txBody>
          <a:bodyPr/>
          <a:lstStyle/>
          <a:p>
            <a:r>
              <a:rPr lang="nl-NL" dirty="0" smtClean="0"/>
              <a:t>Kwaliteit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827584" y="206084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Schrijf hier je tekst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22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4613"/>
            <a:ext cx="9157676" cy="4812779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16824" cy="1143000"/>
          </a:xfrm>
        </p:spPr>
        <p:txBody>
          <a:bodyPr/>
          <a:lstStyle/>
          <a:p>
            <a:r>
              <a:rPr lang="nl-NL" dirty="0" smtClean="0"/>
              <a:t>Casusvoorbeelden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827584" y="206084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Schrijf hier je tekst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2925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378"/>
            <a:ext cx="9144000" cy="514324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755576" y="3212976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Dankjewel voor je aandacht!</a:t>
            </a:r>
          </a:p>
          <a:p>
            <a:r>
              <a:rPr lang="nl-NL" dirty="0" smtClean="0"/>
              <a:t>Wil je meer informatie kijk dan op www…… of mail naar ……</a:t>
            </a:r>
          </a:p>
          <a:p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5796073"/>
            <a:ext cx="2771800" cy="1008112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6588224" y="639314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eigen logo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67737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53</Words>
  <Application>Microsoft Office PowerPoint</Application>
  <PresentationFormat>Diavoorstelling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Kantoorthema</vt:lpstr>
      <vt:lpstr>PowerPoint-presentatie</vt:lpstr>
      <vt:lpstr>Wat is vaktherapie?</vt:lpstr>
      <vt:lpstr>Wat doet vaktherapie?</vt:lpstr>
      <vt:lpstr>Kwaliteit</vt:lpstr>
      <vt:lpstr>Casusvoorbeelden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Patricia</dc:creator>
  <cp:lastModifiedBy>Patricia</cp:lastModifiedBy>
  <cp:revision>8</cp:revision>
  <dcterms:created xsi:type="dcterms:W3CDTF">2017-09-08T06:44:05Z</dcterms:created>
  <dcterms:modified xsi:type="dcterms:W3CDTF">2017-09-11T13:04:18Z</dcterms:modified>
</cp:coreProperties>
</file>