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sldIdLst>
    <p:sldId id="256" r:id="rId5"/>
    <p:sldId id="257" r:id="rId6"/>
    <p:sldId id="258" r:id="rId7"/>
    <p:sldId id="260" r:id="rId8"/>
    <p:sldId id="262" r:id="rId9"/>
    <p:sldId id="264" r:id="rId10"/>
    <p:sldId id="268" r:id="rId11"/>
    <p:sldId id="267" r:id="rId12"/>
    <p:sldId id="266" r:id="rId13"/>
    <p:sldId id="265" r:id="rId14"/>
    <p:sldId id="269" r:id="rId15"/>
    <p:sldId id="270" r:id="rId16"/>
    <p:sldId id="263" r:id="rId17"/>
    <p:sldId id="259" r:id="rId18"/>
    <p:sldId id="271" r:id="rId1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26"/>
    <a:srgbClr val="D0002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96" d="100"/>
          <a:sy n="96" d="100"/>
        </p:scale>
        <p:origin x="86" y="533"/>
      </p:cViewPr>
      <p:guideLst>
        <p:guide orient="horz" pos="162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551CA7-8189-4EAC-B86F-AD5C3673E903}" type="doc">
      <dgm:prSet loTypeId="urn:microsoft.com/office/officeart/2005/8/layout/chevron1" loCatId="process" qsTypeId="urn:microsoft.com/office/officeart/2005/8/quickstyle/simple4" qsCatId="simple" csTypeId="urn:microsoft.com/office/officeart/2005/8/colors/accent3_3" csCatId="accent3" phldr="1"/>
      <dgm:spPr/>
    </dgm:pt>
    <dgm:pt modelId="{03B6F160-8605-4180-8A5C-E1C18CD873B3}">
      <dgm:prSet phldrT="[Tekst]"/>
      <dgm:spPr>
        <a:solidFill>
          <a:srgbClr val="006626"/>
        </a:solidFill>
      </dgm:spPr>
      <dgm:t>
        <a:bodyPr/>
        <a:lstStyle/>
        <a:p>
          <a:r>
            <a:rPr lang="nl-NL"/>
            <a:t>Vaktherapie</a:t>
          </a:r>
        </a:p>
      </dgm:t>
    </dgm:pt>
    <dgm:pt modelId="{463C3474-9BD4-451E-8E2B-FBCA5B67FEFE}" type="parTrans" cxnId="{D33E9970-E265-435E-B18E-7609DB2C88F7}">
      <dgm:prSet/>
      <dgm:spPr/>
      <dgm:t>
        <a:bodyPr/>
        <a:lstStyle/>
        <a:p>
          <a:endParaRPr lang="nl-NL"/>
        </a:p>
      </dgm:t>
    </dgm:pt>
    <dgm:pt modelId="{CBADD993-CB93-41CE-8EDA-59990FFBD72F}" type="sibTrans" cxnId="{D33E9970-E265-435E-B18E-7609DB2C88F7}">
      <dgm:prSet/>
      <dgm:spPr/>
      <dgm:t>
        <a:bodyPr/>
        <a:lstStyle/>
        <a:p>
          <a:endParaRPr lang="nl-NL"/>
        </a:p>
      </dgm:t>
    </dgm:pt>
    <dgm:pt modelId="{32138D2A-686B-4456-9321-EB89D677C236}">
      <dgm:prSet phldrT="[Tekst]"/>
      <dgm:spPr>
        <a:solidFill>
          <a:srgbClr val="006626"/>
        </a:solidFill>
      </dgm:spPr>
      <dgm:t>
        <a:bodyPr/>
        <a:lstStyle/>
        <a:p>
          <a:r>
            <a:rPr lang="nl-NL" dirty="0"/>
            <a:t>Ervaringen opdoen</a:t>
          </a:r>
        </a:p>
      </dgm:t>
    </dgm:pt>
    <dgm:pt modelId="{D5A303C8-D961-4B38-887A-51C9A22C9633}" type="parTrans" cxnId="{C68BBB27-FFBD-4589-AAC8-3DB4673DBE25}">
      <dgm:prSet/>
      <dgm:spPr/>
      <dgm:t>
        <a:bodyPr/>
        <a:lstStyle/>
        <a:p>
          <a:endParaRPr lang="nl-NL"/>
        </a:p>
      </dgm:t>
    </dgm:pt>
    <dgm:pt modelId="{078E3D2B-F1BB-4B3E-AFCB-74954B1AD7DE}" type="sibTrans" cxnId="{C68BBB27-FFBD-4589-AAC8-3DB4673DBE25}">
      <dgm:prSet/>
      <dgm:spPr/>
      <dgm:t>
        <a:bodyPr/>
        <a:lstStyle/>
        <a:p>
          <a:endParaRPr lang="nl-NL"/>
        </a:p>
      </dgm:t>
    </dgm:pt>
    <dgm:pt modelId="{7C94DF42-912F-41F3-BE49-F70C9B284178}">
      <dgm:prSet phldrT="[Tekst]"/>
      <dgm:spPr>
        <a:solidFill>
          <a:srgbClr val="006626"/>
        </a:solidFill>
      </dgm:spPr>
      <dgm:t>
        <a:bodyPr/>
        <a:lstStyle/>
        <a:p>
          <a:r>
            <a:rPr lang="nl-NL" dirty="0"/>
            <a:t>nieuwe inzichten en nieuwe vaardigheden</a:t>
          </a:r>
        </a:p>
      </dgm:t>
    </dgm:pt>
    <dgm:pt modelId="{07A4B6B2-F36A-4260-9154-C412BACEE5B3}" type="parTrans" cxnId="{CED0B223-B265-4203-BA61-670B2545B13E}">
      <dgm:prSet/>
      <dgm:spPr/>
      <dgm:t>
        <a:bodyPr/>
        <a:lstStyle/>
        <a:p>
          <a:endParaRPr lang="nl-NL"/>
        </a:p>
      </dgm:t>
    </dgm:pt>
    <dgm:pt modelId="{7868120F-374D-49D7-B9E6-427E0FEF284C}" type="sibTrans" cxnId="{CED0B223-B265-4203-BA61-670B2545B13E}">
      <dgm:prSet/>
      <dgm:spPr/>
      <dgm:t>
        <a:bodyPr/>
        <a:lstStyle/>
        <a:p>
          <a:endParaRPr lang="nl-NL"/>
        </a:p>
      </dgm:t>
    </dgm:pt>
    <dgm:pt modelId="{27826194-248F-4E9C-A830-18D521AD7E12}">
      <dgm:prSet/>
      <dgm:spPr>
        <a:solidFill>
          <a:srgbClr val="006626"/>
        </a:solidFill>
      </dgm:spPr>
      <dgm:t>
        <a:bodyPr/>
        <a:lstStyle/>
        <a:p>
          <a:r>
            <a:rPr lang="nl-NL" dirty="0"/>
            <a:t>Toepassing in dagelijks leven</a:t>
          </a:r>
        </a:p>
      </dgm:t>
    </dgm:pt>
    <dgm:pt modelId="{A8EE5E76-302D-4FAA-B759-43572D0D8744}" type="parTrans" cxnId="{91A1A5FD-2E1D-437A-8731-271CAC327475}">
      <dgm:prSet/>
      <dgm:spPr/>
      <dgm:t>
        <a:bodyPr/>
        <a:lstStyle/>
        <a:p>
          <a:endParaRPr lang="nl-NL"/>
        </a:p>
      </dgm:t>
    </dgm:pt>
    <dgm:pt modelId="{CEB58FFA-A2D1-4FBF-A099-E81FA6FFA462}" type="sibTrans" cxnId="{91A1A5FD-2E1D-437A-8731-271CAC327475}">
      <dgm:prSet/>
      <dgm:spPr/>
      <dgm:t>
        <a:bodyPr/>
        <a:lstStyle/>
        <a:p>
          <a:endParaRPr lang="nl-NL"/>
        </a:p>
      </dgm:t>
    </dgm:pt>
    <dgm:pt modelId="{54381038-1EDF-48A6-8609-A164A17066A7}" type="pres">
      <dgm:prSet presAssocID="{71551CA7-8189-4EAC-B86F-AD5C3673E903}" presName="Name0" presStyleCnt="0">
        <dgm:presLayoutVars>
          <dgm:dir/>
          <dgm:animLvl val="lvl"/>
          <dgm:resizeHandles val="exact"/>
        </dgm:presLayoutVars>
      </dgm:prSet>
      <dgm:spPr/>
    </dgm:pt>
    <dgm:pt modelId="{62435A64-9AEF-457F-B453-17013209DEB7}" type="pres">
      <dgm:prSet presAssocID="{03B6F160-8605-4180-8A5C-E1C18CD873B3}" presName="parTxOnly" presStyleLbl="node1" presStyleIdx="0" presStyleCnt="4">
        <dgm:presLayoutVars>
          <dgm:chMax val="0"/>
          <dgm:chPref val="0"/>
          <dgm:bulletEnabled val="1"/>
        </dgm:presLayoutVars>
      </dgm:prSet>
      <dgm:spPr/>
    </dgm:pt>
    <dgm:pt modelId="{2761E0DA-8B36-4B71-9189-B6BC93F93B84}" type="pres">
      <dgm:prSet presAssocID="{CBADD993-CB93-41CE-8EDA-59990FFBD72F}" presName="parTxOnlySpace" presStyleCnt="0"/>
      <dgm:spPr/>
    </dgm:pt>
    <dgm:pt modelId="{E703F67D-8F66-4156-8D36-51B64C9EBBD5}" type="pres">
      <dgm:prSet presAssocID="{32138D2A-686B-4456-9321-EB89D677C236}" presName="parTxOnly" presStyleLbl="node1" presStyleIdx="1" presStyleCnt="4">
        <dgm:presLayoutVars>
          <dgm:chMax val="0"/>
          <dgm:chPref val="0"/>
          <dgm:bulletEnabled val="1"/>
        </dgm:presLayoutVars>
      </dgm:prSet>
      <dgm:spPr/>
    </dgm:pt>
    <dgm:pt modelId="{90456A3A-30C8-472E-8867-0E0DF0EFA64C}" type="pres">
      <dgm:prSet presAssocID="{078E3D2B-F1BB-4B3E-AFCB-74954B1AD7DE}" presName="parTxOnlySpace" presStyleCnt="0"/>
      <dgm:spPr/>
    </dgm:pt>
    <dgm:pt modelId="{C2CAFC0A-F7CF-491B-84F4-CE35D1B75D23}" type="pres">
      <dgm:prSet presAssocID="{7C94DF42-912F-41F3-BE49-F70C9B284178}" presName="parTxOnly" presStyleLbl="node1" presStyleIdx="2" presStyleCnt="4">
        <dgm:presLayoutVars>
          <dgm:chMax val="0"/>
          <dgm:chPref val="0"/>
          <dgm:bulletEnabled val="1"/>
        </dgm:presLayoutVars>
      </dgm:prSet>
      <dgm:spPr/>
    </dgm:pt>
    <dgm:pt modelId="{4548DC77-8131-4E06-95E0-75C77B98CE70}" type="pres">
      <dgm:prSet presAssocID="{7868120F-374D-49D7-B9E6-427E0FEF284C}" presName="parTxOnlySpace" presStyleCnt="0"/>
      <dgm:spPr/>
    </dgm:pt>
    <dgm:pt modelId="{8477D7D4-8316-4412-BAEC-7B77C389666E}" type="pres">
      <dgm:prSet presAssocID="{27826194-248F-4E9C-A830-18D521AD7E12}" presName="parTxOnly" presStyleLbl="node1" presStyleIdx="3" presStyleCnt="4">
        <dgm:presLayoutVars>
          <dgm:chMax val="0"/>
          <dgm:chPref val="0"/>
          <dgm:bulletEnabled val="1"/>
        </dgm:presLayoutVars>
      </dgm:prSet>
      <dgm:spPr/>
    </dgm:pt>
  </dgm:ptLst>
  <dgm:cxnLst>
    <dgm:cxn modelId="{CED0B223-B265-4203-BA61-670B2545B13E}" srcId="{71551CA7-8189-4EAC-B86F-AD5C3673E903}" destId="{7C94DF42-912F-41F3-BE49-F70C9B284178}" srcOrd="2" destOrd="0" parTransId="{07A4B6B2-F36A-4260-9154-C412BACEE5B3}" sibTransId="{7868120F-374D-49D7-B9E6-427E0FEF284C}"/>
    <dgm:cxn modelId="{C68BBB27-FFBD-4589-AAC8-3DB4673DBE25}" srcId="{71551CA7-8189-4EAC-B86F-AD5C3673E903}" destId="{32138D2A-686B-4456-9321-EB89D677C236}" srcOrd="1" destOrd="0" parTransId="{D5A303C8-D961-4B38-887A-51C9A22C9633}" sibTransId="{078E3D2B-F1BB-4B3E-AFCB-74954B1AD7DE}"/>
    <dgm:cxn modelId="{D33E9970-E265-435E-B18E-7609DB2C88F7}" srcId="{71551CA7-8189-4EAC-B86F-AD5C3673E903}" destId="{03B6F160-8605-4180-8A5C-E1C18CD873B3}" srcOrd="0" destOrd="0" parTransId="{463C3474-9BD4-451E-8E2B-FBCA5B67FEFE}" sibTransId="{CBADD993-CB93-41CE-8EDA-59990FFBD72F}"/>
    <dgm:cxn modelId="{3CB75FA8-D8DD-4622-917D-1F36B5E51A2B}" type="presOf" srcId="{71551CA7-8189-4EAC-B86F-AD5C3673E903}" destId="{54381038-1EDF-48A6-8609-A164A17066A7}" srcOrd="0" destOrd="0" presId="urn:microsoft.com/office/officeart/2005/8/layout/chevron1"/>
    <dgm:cxn modelId="{15C585E1-D725-4003-935B-5D5423A872F9}" type="presOf" srcId="{27826194-248F-4E9C-A830-18D521AD7E12}" destId="{8477D7D4-8316-4412-BAEC-7B77C389666E}" srcOrd="0" destOrd="0" presId="urn:microsoft.com/office/officeart/2005/8/layout/chevron1"/>
    <dgm:cxn modelId="{055C0FE2-564D-4B65-A51E-6852FCF9E4B5}" type="presOf" srcId="{03B6F160-8605-4180-8A5C-E1C18CD873B3}" destId="{62435A64-9AEF-457F-B453-17013209DEB7}" srcOrd="0" destOrd="0" presId="urn:microsoft.com/office/officeart/2005/8/layout/chevron1"/>
    <dgm:cxn modelId="{4E0E05EC-3BDD-41D6-8DDA-F288C3E23C7C}" type="presOf" srcId="{32138D2A-686B-4456-9321-EB89D677C236}" destId="{E703F67D-8F66-4156-8D36-51B64C9EBBD5}" srcOrd="0" destOrd="0" presId="urn:microsoft.com/office/officeart/2005/8/layout/chevron1"/>
    <dgm:cxn modelId="{98033CF7-C9BA-4D31-876F-4373A9A6AE84}" type="presOf" srcId="{7C94DF42-912F-41F3-BE49-F70C9B284178}" destId="{C2CAFC0A-F7CF-491B-84F4-CE35D1B75D23}" srcOrd="0" destOrd="0" presId="urn:microsoft.com/office/officeart/2005/8/layout/chevron1"/>
    <dgm:cxn modelId="{91A1A5FD-2E1D-437A-8731-271CAC327475}" srcId="{71551CA7-8189-4EAC-B86F-AD5C3673E903}" destId="{27826194-248F-4E9C-A830-18D521AD7E12}" srcOrd="3" destOrd="0" parTransId="{A8EE5E76-302D-4FAA-B759-43572D0D8744}" sibTransId="{CEB58FFA-A2D1-4FBF-A099-E81FA6FFA462}"/>
    <dgm:cxn modelId="{854B0A80-67C9-426A-B9F5-C3F2CF9AF899}" type="presParOf" srcId="{54381038-1EDF-48A6-8609-A164A17066A7}" destId="{62435A64-9AEF-457F-B453-17013209DEB7}" srcOrd="0" destOrd="0" presId="urn:microsoft.com/office/officeart/2005/8/layout/chevron1"/>
    <dgm:cxn modelId="{FB763C01-6326-4718-B55D-A1A0C55AA023}" type="presParOf" srcId="{54381038-1EDF-48A6-8609-A164A17066A7}" destId="{2761E0DA-8B36-4B71-9189-B6BC93F93B84}" srcOrd="1" destOrd="0" presId="urn:microsoft.com/office/officeart/2005/8/layout/chevron1"/>
    <dgm:cxn modelId="{A97F12DE-5457-4B37-B805-D7EC234BB541}" type="presParOf" srcId="{54381038-1EDF-48A6-8609-A164A17066A7}" destId="{E703F67D-8F66-4156-8D36-51B64C9EBBD5}" srcOrd="2" destOrd="0" presId="urn:microsoft.com/office/officeart/2005/8/layout/chevron1"/>
    <dgm:cxn modelId="{2ED9D9C2-A921-480B-A104-1BFE03ECD171}" type="presParOf" srcId="{54381038-1EDF-48A6-8609-A164A17066A7}" destId="{90456A3A-30C8-472E-8867-0E0DF0EFA64C}" srcOrd="3" destOrd="0" presId="urn:microsoft.com/office/officeart/2005/8/layout/chevron1"/>
    <dgm:cxn modelId="{66433FF2-C5F5-4B68-8BE5-1AA56A63B049}" type="presParOf" srcId="{54381038-1EDF-48A6-8609-A164A17066A7}" destId="{C2CAFC0A-F7CF-491B-84F4-CE35D1B75D23}" srcOrd="4" destOrd="0" presId="urn:microsoft.com/office/officeart/2005/8/layout/chevron1"/>
    <dgm:cxn modelId="{1A0C9646-6E57-4D87-B379-48BF6B15CE10}" type="presParOf" srcId="{54381038-1EDF-48A6-8609-A164A17066A7}" destId="{4548DC77-8131-4E06-95E0-75C77B98CE70}" srcOrd="5" destOrd="0" presId="urn:microsoft.com/office/officeart/2005/8/layout/chevron1"/>
    <dgm:cxn modelId="{2738FEAE-298F-4313-A6ED-7CA637C9B917}" type="presParOf" srcId="{54381038-1EDF-48A6-8609-A164A17066A7}" destId="{8477D7D4-8316-4412-BAEC-7B77C389666E}"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435A64-9AEF-457F-B453-17013209DEB7}">
      <dsp:nvSpPr>
        <dsp:cNvPr id="0" name=""/>
        <dsp:cNvSpPr/>
      </dsp:nvSpPr>
      <dsp:spPr>
        <a:xfrm>
          <a:off x="3817" y="927169"/>
          <a:ext cx="2222152" cy="888861"/>
        </a:xfrm>
        <a:prstGeom prst="chevron">
          <a:avLst/>
        </a:prstGeom>
        <a:solidFill>
          <a:srgbClr val="00662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nl-NL" sz="1500" kern="1200"/>
            <a:t>Vaktherapie</a:t>
          </a:r>
        </a:p>
      </dsp:txBody>
      <dsp:txXfrm>
        <a:off x="448248" y="927169"/>
        <a:ext cx="1333291" cy="888861"/>
      </dsp:txXfrm>
    </dsp:sp>
    <dsp:sp modelId="{E703F67D-8F66-4156-8D36-51B64C9EBBD5}">
      <dsp:nvSpPr>
        <dsp:cNvPr id="0" name=""/>
        <dsp:cNvSpPr/>
      </dsp:nvSpPr>
      <dsp:spPr>
        <a:xfrm>
          <a:off x="2003754" y="927169"/>
          <a:ext cx="2222152" cy="888861"/>
        </a:xfrm>
        <a:prstGeom prst="chevron">
          <a:avLst/>
        </a:prstGeom>
        <a:solidFill>
          <a:srgbClr val="00662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nl-NL" sz="1500" kern="1200" dirty="0"/>
            <a:t>Ervaringen opdoen</a:t>
          </a:r>
        </a:p>
      </dsp:txBody>
      <dsp:txXfrm>
        <a:off x="2448185" y="927169"/>
        <a:ext cx="1333291" cy="888861"/>
      </dsp:txXfrm>
    </dsp:sp>
    <dsp:sp modelId="{C2CAFC0A-F7CF-491B-84F4-CE35D1B75D23}">
      <dsp:nvSpPr>
        <dsp:cNvPr id="0" name=""/>
        <dsp:cNvSpPr/>
      </dsp:nvSpPr>
      <dsp:spPr>
        <a:xfrm>
          <a:off x="4003692" y="927169"/>
          <a:ext cx="2222152" cy="888861"/>
        </a:xfrm>
        <a:prstGeom prst="chevron">
          <a:avLst/>
        </a:prstGeom>
        <a:solidFill>
          <a:srgbClr val="00662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nl-NL" sz="1500" kern="1200" dirty="0"/>
            <a:t>nieuwe inzichten en nieuwe vaardigheden</a:t>
          </a:r>
        </a:p>
      </dsp:txBody>
      <dsp:txXfrm>
        <a:off x="4448123" y="927169"/>
        <a:ext cx="1333291" cy="888861"/>
      </dsp:txXfrm>
    </dsp:sp>
    <dsp:sp modelId="{8477D7D4-8316-4412-BAEC-7B77C389666E}">
      <dsp:nvSpPr>
        <dsp:cNvPr id="0" name=""/>
        <dsp:cNvSpPr/>
      </dsp:nvSpPr>
      <dsp:spPr>
        <a:xfrm>
          <a:off x="6003629" y="927169"/>
          <a:ext cx="2222152" cy="888861"/>
        </a:xfrm>
        <a:prstGeom prst="chevron">
          <a:avLst/>
        </a:prstGeom>
        <a:solidFill>
          <a:srgbClr val="006626"/>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nl-NL" sz="1500" kern="1200" dirty="0"/>
            <a:t>Toepassing in dagelijks leven</a:t>
          </a:r>
        </a:p>
      </dsp:txBody>
      <dsp:txXfrm>
        <a:off x="6448060" y="927169"/>
        <a:ext cx="1333291" cy="88886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CDB3CC-F982-40F9-8DD6-BCC9AFBF44BD}" type="datetime1">
              <a:rPr lang="en-US" smtClean="0"/>
              <a:pPr/>
              <a:t>10/15/2018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pPr/>
              <a:t>‹nr.›</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pPr/>
              <a:t>‹nr.›</a:t>
            </a:fld>
            <a:endParaRPr lang="en-US"/>
          </a:p>
        </p:txBody>
      </p:sp>
    </p:spTree>
    <p:extLst>
      <p:ext uri="{BB962C8B-B14F-4D97-AF65-F5344CB8AC3E}">
        <p14:creationId xmlns:p14="http://schemas.microsoft.com/office/powerpoint/2010/main" val="37233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pPr/>
              <a:t>‹nr.›</a:t>
            </a:fld>
            <a:endParaRPr lang="en-US"/>
          </a:p>
        </p:txBody>
      </p:sp>
    </p:spTree>
    <p:extLst>
      <p:ext uri="{BB962C8B-B14F-4D97-AF65-F5344CB8AC3E}">
        <p14:creationId xmlns:p14="http://schemas.microsoft.com/office/powerpoint/2010/main" val="2417996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C2560D-EC28-3B41-86E8-18F1CE0113B4}"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pPr/>
              <a:t>‹nr.›</a:t>
            </a:fld>
            <a:endParaRPr lang="en-US"/>
          </a:p>
        </p:txBody>
      </p:sp>
    </p:spTree>
    <p:extLst>
      <p:ext uri="{BB962C8B-B14F-4D97-AF65-F5344CB8AC3E}">
        <p14:creationId xmlns:p14="http://schemas.microsoft.com/office/powerpoint/2010/main" val="322038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‹nr.›</a:t>
            </a:fld>
            <a:endParaRPr lang="en-US"/>
          </a:p>
        </p:txBody>
      </p:sp>
    </p:spTree>
    <p:extLst>
      <p:ext uri="{BB962C8B-B14F-4D97-AF65-F5344CB8AC3E}">
        <p14:creationId xmlns:p14="http://schemas.microsoft.com/office/powerpoint/2010/main" val="1122394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C2560D-EC28-3B41-86E8-18F1CE0113B4}" type="datetimeFigureOut">
              <a:rPr lang="en-US" smtClean="0"/>
              <a:pPr/>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pPr/>
              <a:t>‹nr.›</a:t>
            </a:fld>
            <a:endParaRPr lang="en-US"/>
          </a:p>
        </p:txBody>
      </p:sp>
    </p:spTree>
    <p:extLst>
      <p:ext uri="{BB962C8B-B14F-4D97-AF65-F5344CB8AC3E}">
        <p14:creationId xmlns:p14="http://schemas.microsoft.com/office/powerpoint/2010/main" val="1260594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C2560D-EC28-3B41-86E8-18F1CE0113B4}" type="datetimeFigureOut">
              <a:rPr lang="en-US" smtClean="0"/>
              <a:pPr/>
              <a:t>10/15/2018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pPr/>
              <a:t>‹nr.›</a:t>
            </a:fld>
            <a:endParaRPr lang="en-US"/>
          </a:p>
        </p:txBody>
      </p:sp>
    </p:spTree>
    <p:extLst>
      <p:ext uri="{BB962C8B-B14F-4D97-AF65-F5344CB8AC3E}">
        <p14:creationId xmlns:p14="http://schemas.microsoft.com/office/powerpoint/2010/main" val="24868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C2560D-EC28-3B41-86E8-18F1CE0113B4}" type="datetimeFigureOut">
              <a:rPr lang="en-US" smtClean="0"/>
              <a:pPr/>
              <a:t>10/15/2018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pPr/>
              <a:t>‹nr.›</a:t>
            </a:fld>
            <a:endParaRPr lang="en-US"/>
          </a:p>
        </p:txBody>
      </p:sp>
    </p:spTree>
    <p:extLst>
      <p:ext uri="{BB962C8B-B14F-4D97-AF65-F5344CB8AC3E}">
        <p14:creationId xmlns:p14="http://schemas.microsoft.com/office/powerpoint/2010/main" val="108471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pPr/>
              <a:t>10/15/2018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pPr/>
              <a:t>‹nr.›</a:t>
            </a:fld>
            <a:endParaRPr lang="en-US"/>
          </a:p>
        </p:txBody>
      </p:sp>
    </p:spTree>
    <p:extLst>
      <p:ext uri="{BB962C8B-B14F-4D97-AF65-F5344CB8AC3E}">
        <p14:creationId xmlns:p14="http://schemas.microsoft.com/office/powerpoint/2010/main" val="1249224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pPr/>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‹nr.›</a:t>
            </a:fld>
            <a:endParaRPr kumimoji="0" lang="en-US" dirty="0">
              <a:solidFill>
                <a:schemeClr val="accent3">
                  <a:shade val="75000"/>
                </a:schemeClr>
              </a:solidFill>
            </a:endParaRPr>
          </a:p>
        </p:txBody>
      </p:sp>
    </p:spTree>
    <p:extLst>
      <p:ext uri="{BB962C8B-B14F-4D97-AF65-F5344CB8AC3E}">
        <p14:creationId xmlns:p14="http://schemas.microsoft.com/office/powerpoint/2010/main" val="1218220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pPr/>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pPr/>
              <a:t>‹nr.›</a:t>
            </a:fld>
            <a:endParaRPr lang="en-US"/>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pPr/>
              <a:t>10/15/2018</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pPr/>
              <a:t>‹nr.›</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8" r:id="rId3"/>
    <p:sldLayoutId id="2147493459" r:id="rId4"/>
    <p:sldLayoutId id="2147493460" r:id="rId5"/>
    <p:sldLayoutId id="2147493461" r:id="rId6"/>
    <p:sldLayoutId id="2147493462" r:id="rId7"/>
    <p:sldLayoutId id="2147493463" r:id="rId8"/>
    <p:sldLayoutId id="2147493464" r:id="rId9"/>
    <p:sldLayoutId id="2147493465" r:id="rId10"/>
    <p:sldLayoutId id="2147493466"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722313" y="2503714"/>
            <a:ext cx="7772400" cy="1021556"/>
          </a:xfrm>
        </p:spPr>
        <p:txBody>
          <a:bodyPr/>
          <a:lstStyle/>
          <a:p>
            <a:pPr algn="ctr"/>
            <a:r>
              <a:rPr lang="nl-NL" dirty="0"/>
              <a:t>Welkom!</a:t>
            </a:r>
          </a:p>
        </p:txBody>
      </p:sp>
    </p:spTree>
    <p:extLst>
      <p:ext uri="{BB962C8B-B14F-4D97-AF65-F5344CB8AC3E}">
        <p14:creationId xmlns:p14="http://schemas.microsoft.com/office/powerpoint/2010/main" val="36806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lstStyle/>
          <a:p>
            <a:r>
              <a:rPr lang="nl-NL" dirty="0"/>
              <a:t>Speltherapie</a:t>
            </a:r>
          </a:p>
        </p:txBody>
      </p:sp>
      <p:sp>
        <p:nvSpPr>
          <p:cNvPr id="3" name="Tijdelijke aanduiding voor inhoud 2">
            <a:extLst>
              <a:ext uri="{FF2B5EF4-FFF2-40B4-BE49-F238E27FC236}">
                <a16:creationId xmlns:a16="http://schemas.microsoft.com/office/drawing/2014/main" id="{3FF934AC-AFBC-4F08-8A60-BA2AC1C1DF26}"/>
              </a:ext>
            </a:extLst>
          </p:cNvPr>
          <p:cNvSpPr>
            <a:spLocks noGrp="1"/>
          </p:cNvSpPr>
          <p:nvPr>
            <p:ph idx="1"/>
          </p:nvPr>
        </p:nvSpPr>
        <p:spPr/>
        <p:txBody>
          <a:bodyPr>
            <a:normAutofit/>
          </a:bodyPr>
          <a:lstStyle/>
          <a:p>
            <a:pPr marL="0" indent="0">
              <a:buNone/>
            </a:pPr>
            <a:r>
              <a:rPr lang="nl-NL" dirty="0">
                <a:solidFill>
                  <a:srgbClr val="006626"/>
                </a:solidFill>
              </a:rPr>
              <a:t>Ouder, 37 jaar, zoon met somberheidsklachten</a:t>
            </a:r>
          </a:p>
          <a:p>
            <a:pPr marL="0" indent="0">
              <a:buNone/>
            </a:pPr>
            <a:r>
              <a:rPr lang="nl-NL" sz="2800" dirty="0">
                <a:solidFill>
                  <a:srgbClr val="D0002C"/>
                </a:solidFill>
              </a:rPr>
              <a:t>“Speltherapie liet zien wat er daadwerkelijk speelde bij onze zoon. Hierdoor begrijpen we ons kind nu veel beter en kunnen we hem bieden wat hij nodig heeft. Onze zoon heeft gen buikpijn meer, trekt zich niet meer terug en kan weer onbevangen genieten.”</a:t>
            </a:r>
          </a:p>
          <a:p>
            <a:pPr marL="0" indent="0">
              <a:buNone/>
            </a:pPr>
            <a:endParaRPr lang="nl-NL" dirty="0">
              <a:solidFill>
                <a:srgbClr val="D0002C"/>
              </a:solidFill>
            </a:endParaRPr>
          </a:p>
        </p:txBody>
      </p:sp>
    </p:spTree>
    <p:extLst>
      <p:ext uri="{BB962C8B-B14F-4D97-AF65-F5344CB8AC3E}">
        <p14:creationId xmlns:p14="http://schemas.microsoft.com/office/powerpoint/2010/main" val="400212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normAutofit fontScale="90000"/>
          </a:bodyPr>
          <a:lstStyle/>
          <a:p>
            <a:r>
              <a:rPr lang="nl-NL" dirty="0"/>
              <a:t>Psychomotorische therapie (PMT)</a:t>
            </a:r>
          </a:p>
        </p:txBody>
      </p:sp>
      <p:sp>
        <p:nvSpPr>
          <p:cNvPr id="3" name="Tijdelijke aanduiding voor inhoud 2">
            <a:extLst>
              <a:ext uri="{FF2B5EF4-FFF2-40B4-BE49-F238E27FC236}">
                <a16:creationId xmlns:a16="http://schemas.microsoft.com/office/drawing/2014/main" id="{3FF934AC-AFBC-4F08-8A60-BA2AC1C1DF26}"/>
              </a:ext>
            </a:extLst>
          </p:cNvPr>
          <p:cNvSpPr>
            <a:spLocks noGrp="1"/>
          </p:cNvSpPr>
          <p:nvPr>
            <p:ph idx="1"/>
          </p:nvPr>
        </p:nvSpPr>
        <p:spPr/>
        <p:txBody>
          <a:bodyPr>
            <a:normAutofit/>
          </a:bodyPr>
          <a:lstStyle/>
          <a:p>
            <a:pPr marL="0" indent="0">
              <a:buNone/>
            </a:pPr>
            <a:r>
              <a:rPr lang="nl-NL" dirty="0">
                <a:solidFill>
                  <a:srgbClr val="006626"/>
                </a:solidFill>
              </a:rPr>
              <a:t>Henk, 31 jaar, agressieprobleem</a:t>
            </a:r>
          </a:p>
          <a:p>
            <a:pPr marL="0" indent="0">
              <a:buNone/>
            </a:pPr>
            <a:r>
              <a:rPr lang="nl-NL" sz="2800" dirty="0">
                <a:solidFill>
                  <a:srgbClr val="D0002C"/>
                </a:solidFill>
              </a:rPr>
              <a:t>”Door te boksen tegen een </a:t>
            </a:r>
            <a:r>
              <a:rPr lang="nl-NL" sz="2800" dirty="0" err="1">
                <a:solidFill>
                  <a:srgbClr val="D0002C"/>
                </a:solidFill>
              </a:rPr>
              <a:t>bokszak</a:t>
            </a:r>
            <a:r>
              <a:rPr lang="nl-NL" sz="2800" dirty="0">
                <a:solidFill>
                  <a:srgbClr val="D0002C"/>
                </a:solidFill>
              </a:rPr>
              <a:t>, leerde ik welke lichaamssignalen te maken hebben met opkomende spanning en woede. Ik heb zo geleerd hoe ik een woedeaanval kan voorkomen en mijn boosheid op een gezonde manier kan uiten.”</a:t>
            </a:r>
          </a:p>
          <a:p>
            <a:pPr marL="0" indent="0">
              <a:buNone/>
            </a:pPr>
            <a:endParaRPr lang="nl-NL" dirty="0">
              <a:solidFill>
                <a:srgbClr val="D0002C"/>
              </a:solidFill>
            </a:endParaRPr>
          </a:p>
        </p:txBody>
      </p:sp>
    </p:spTree>
    <p:extLst>
      <p:ext uri="{BB962C8B-B14F-4D97-AF65-F5344CB8AC3E}">
        <p14:creationId xmlns:p14="http://schemas.microsoft.com/office/powerpoint/2010/main" val="4164886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normAutofit/>
          </a:bodyPr>
          <a:lstStyle/>
          <a:p>
            <a:r>
              <a:rPr lang="nl-NL" dirty="0"/>
              <a:t>Muziektherapie</a:t>
            </a:r>
          </a:p>
        </p:txBody>
      </p:sp>
      <p:sp>
        <p:nvSpPr>
          <p:cNvPr id="3" name="Tijdelijke aanduiding voor inhoud 2">
            <a:extLst>
              <a:ext uri="{FF2B5EF4-FFF2-40B4-BE49-F238E27FC236}">
                <a16:creationId xmlns:a16="http://schemas.microsoft.com/office/drawing/2014/main" id="{3FF934AC-AFBC-4F08-8A60-BA2AC1C1DF26}"/>
              </a:ext>
            </a:extLst>
          </p:cNvPr>
          <p:cNvSpPr>
            <a:spLocks noGrp="1"/>
          </p:cNvSpPr>
          <p:nvPr>
            <p:ph idx="1"/>
          </p:nvPr>
        </p:nvSpPr>
        <p:spPr/>
        <p:txBody>
          <a:bodyPr>
            <a:normAutofit/>
          </a:bodyPr>
          <a:lstStyle/>
          <a:p>
            <a:pPr marL="0" indent="0">
              <a:buNone/>
            </a:pPr>
            <a:r>
              <a:rPr lang="nl-NL" dirty="0" err="1">
                <a:solidFill>
                  <a:srgbClr val="006626"/>
                </a:solidFill>
              </a:rPr>
              <a:t>Kamal</a:t>
            </a:r>
            <a:r>
              <a:rPr lang="nl-NL" dirty="0">
                <a:solidFill>
                  <a:srgbClr val="006626"/>
                </a:solidFill>
              </a:rPr>
              <a:t>, 21 jaar, onzeker</a:t>
            </a:r>
          </a:p>
          <a:p>
            <a:pPr marL="0" indent="0">
              <a:buNone/>
            </a:pPr>
            <a:r>
              <a:rPr lang="nl-NL" sz="2800" dirty="0">
                <a:solidFill>
                  <a:srgbClr val="D0002C"/>
                </a:solidFill>
              </a:rPr>
              <a:t>”Zonder te hoeven praten, kon ik toch communiceren en mezelf uiten. Uiten is voor mij erg moeilijk, maar door de muziek lukt het me goed en dat lucht op.”</a:t>
            </a:r>
          </a:p>
          <a:p>
            <a:pPr marL="0" indent="0">
              <a:buNone/>
            </a:pPr>
            <a:endParaRPr lang="nl-NL" dirty="0">
              <a:solidFill>
                <a:srgbClr val="D0002C"/>
              </a:solidFill>
            </a:endParaRPr>
          </a:p>
        </p:txBody>
      </p:sp>
    </p:spTree>
    <p:extLst>
      <p:ext uri="{BB962C8B-B14F-4D97-AF65-F5344CB8AC3E}">
        <p14:creationId xmlns:p14="http://schemas.microsoft.com/office/powerpoint/2010/main" val="1736241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lstStyle/>
          <a:p>
            <a:r>
              <a:rPr lang="nl-NL" dirty="0"/>
              <a:t>Meer weten?</a:t>
            </a:r>
          </a:p>
        </p:txBody>
      </p:sp>
      <p:sp>
        <p:nvSpPr>
          <p:cNvPr id="3" name="Tijdelijke aanduiding voor inhoud 2">
            <a:extLst>
              <a:ext uri="{FF2B5EF4-FFF2-40B4-BE49-F238E27FC236}">
                <a16:creationId xmlns:a16="http://schemas.microsoft.com/office/drawing/2014/main" id="{3FF934AC-AFBC-4F08-8A60-BA2AC1C1DF26}"/>
              </a:ext>
            </a:extLst>
          </p:cNvPr>
          <p:cNvSpPr>
            <a:spLocks noGrp="1"/>
          </p:cNvSpPr>
          <p:nvPr>
            <p:ph idx="1"/>
          </p:nvPr>
        </p:nvSpPr>
        <p:spPr/>
        <p:txBody>
          <a:bodyPr/>
          <a:lstStyle/>
          <a:p>
            <a:pPr marL="0" indent="0">
              <a:buNone/>
            </a:pPr>
            <a:endParaRPr lang="nl-NL" dirty="0"/>
          </a:p>
          <a:p>
            <a:pPr marL="0" indent="0" algn="ctr">
              <a:buNone/>
            </a:pPr>
            <a:r>
              <a:rPr lang="nl-NL" sz="4800" dirty="0">
                <a:solidFill>
                  <a:srgbClr val="D0002C"/>
                </a:solidFill>
              </a:rPr>
              <a:t>www.vaktherapie.nl </a:t>
            </a:r>
          </a:p>
          <a:p>
            <a:pPr marL="0" indent="0">
              <a:buNone/>
            </a:pPr>
            <a:r>
              <a:rPr lang="nl-NL" dirty="0"/>
              <a:t> </a:t>
            </a:r>
          </a:p>
          <a:p>
            <a:pPr marL="0" indent="0">
              <a:buNone/>
            </a:pPr>
            <a:endParaRPr lang="nl-NL" dirty="0"/>
          </a:p>
          <a:p>
            <a:endParaRPr lang="nl-NL" dirty="0"/>
          </a:p>
        </p:txBody>
      </p:sp>
    </p:spTree>
    <p:extLst>
      <p:ext uri="{BB962C8B-B14F-4D97-AF65-F5344CB8AC3E}">
        <p14:creationId xmlns:p14="http://schemas.microsoft.com/office/powerpoint/2010/main" val="3231360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normAutofit/>
          </a:bodyPr>
          <a:lstStyle/>
          <a:p>
            <a:r>
              <a:rPr lang="nl-NL" dirty="0"/>
              <a:t>Meer dia’s maken? </a:t>
            </a:r>
          </a:p>
        </p:txBody>
      </p:sp>
      <p:sp>
        <p:nvSpPr>
          <p:cNvPr id="3" name="Tijdelijke aanduiding voor inhoud 2"/>
          <p:cNvSpPr>
            <a:spLocks noGrp="1"/>
          </p:cNvSpPr>
          <p:nvPr>
            <p:ph idx="1"/>
          </p:nvPr>
        </p:nvSpPr>
        <p:spPr>
          <a:xfrm>
            <a:off x="457200" y="1273629"/>
            <a:ext cx="8229600" cy="2743200"/>
          </a:xfrm>
        </p:spPr>
        <p:txBody>
          <a:bodyPr/>
          <a:lstStyle/>
          <a:p>
            <a:r>
              <a:rPr lang="nl-NL" dirty="0"/>
              <a:t>Ga in het </a:t>
            </a:r>
            <a:r>
              <a:rPr lang="nl-NL" dirty="0" err="1"/>
              <a:t>dia-overzicht</a:t>
            </a:r>
            <a:r>
              <a:rPr lang="nl-NL" dirty="0"/>
              <a:t> (links in de normale weergave) op een dia staan</a:t>
            </a:r>
          </a:p>
          <a:p>
            <a:r>
              <a:rPr lang="nl-NL" dirty="0"/>
              <a:t>Klik op je rechtermuisknop</a:t>
            </a:r>
          </a:p>
          <a:p>
            <a:r>
              <a:rPr lang="nl-NL" dirty="0"/>
              <a:t>Kies ‘Dia dupliceren’</a:t>
            </a:r>
          </a:p>
        </p:txBody>
      </p:sp>
    </p:spTree>
    <p:extLst>
      <p:ext uri="{BB962C8B-B14F-4D97-AF65-F5344CB8AC3E}">
        <p14:creationId xmlns:p14="http://schemas.microsoft.com/office/powerpoint/2010/main" val="603660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722313" y="2503714"/>
            <a:ext cx="7772400" cy="1021556"/>
          </a:xfrm>
        </p:spPr>
        <p:txBody>
          <a:bodyPr/>
          <a:lstStyle/>
          <a:p>
            <a:pPr algn="ctr"/>
            <a:r>
              <a:rPr lang="nl-NL" dirty="0"/>
              <a:t>Bedankt!</a:t>
            </a:r>
          </a:p>
        </p:txBody>
      </p:sp>
    </p:spTree>
    <p:extLst>
      <p:ext uri="{BB962C8B-B14F-4D97-AF65-F5344CB8AC3E}">
        <p14:creationId xmlns:p14="http://schemas.microsoft.com/office/powerpoint/2010/main" val="1191437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lstStyle/>
          <a:p>
            <a:r>
              <a:rPr lang="nl-NL" dirty="0"/>
              <a:t>Wat is vaktherapie?</a:t>
            </a:r>
          </a:p>
        </p:txBody>
      </p:sp>
      <p:sp>
        <p:nvSpPr>
          <p:cNvPr id="3" name="Tijdelijke aanduiding voor inhoud 2"/>
          <p:cNvSpPr>
            <a:spLocks noGrp="1"/>
          </p:cNvSpPr>
          <p:nvPr>
            <p:ph idx="1"/>
          </p:nvPr>
        </p:nvSpPr>
        <p:spPr>
          <a:xfrm>
            <a:off x="457200" y="1273629"/>
            <a:ext cx="8229600" cy="2743200"/>
          </a:xfrm>
        </p:spPr>
        <p:txBody>
          <a:bodyPr/>
          <a:lstStyle/>
          <a:p>
            <a:r>
              <a:rPr lang="nl-NL" dirty="0"/>
              <a:t>Een andere manier van behandelen van psychosociale en psychiatrische problematiek.</a:t>
            </a:r>
          </a:p>
          <a:p>
            <a:r>
              <a:rPr lang="nl-NL" dirty="0"/>
              <a:t>Niet praten, maar juist doen en ervaren staan centraal. </a:t>
            </a:r>
          </a:p>
        </p:txBody>
      </p:sp>
    </p:spTree>
    <p:extLst>
      <p:ext uri="{BB962C8B-B14F-4D97-AF65-F5344CB8AC3E}">
        <p14:creationId xmlns:p14="http://schemas.microsoft.com/office/powerpoint/2010/main" val="60366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lstStyle/>
          <a:p>
            <a:r>
              <a:rPr lang="nl-NL" dirty="0"/>
              <a:t>Wat is vaktherapie?</a:t>
            </a:r>
          </a:p>
        </p:txBody>
      </p:sp>
      <p:sp>
        <p:nvSpPr>
          <p:cNvPr id="3" name="Tijdelijke aanduiding voor inhoud 2"/>
          <p:cNvSpPr>
            <a:spLocks noGrp="1"/>
          </p:cNvSpPr>
          <p:nvPr>
            <p:ph idx="1"/>
          </p:nvPr>
        </p:nvSpPr>
        <p:spPr>
          <a:xfrm>
            <a:off x="457200" y="1273629"/>
            <a:ext cx="8229600" cy="2743200"/>
          </a:xfrm>
        </p:spPr>
        <p:txBody>
          <a:bodyPr>
            <a:normAutofit fontScale="70000" lnSpcReduction="20000"/>
          </a:bodyPr>
          <a:lstStyle/>
          <a:p>
            <a:pPr marL="0" indent="0">
              <a:buNone/>
            </a:pPr>
            <a:r>
              <a:rPr lang="nl-NL" dirty="0"/>
              <a:t>Overkoepelende naam voor </a:t>
            </a:r>
          </a:p>
          <a:p>
            <a:r>
              <a:rPr lang="nl-NL" dirty="0"/>
              <a:t>Beeldende therapie</a:t>
            </a:r>
          </a:p>
          <a:p>
            <a:r>
              <a:rPr lang="nl-NL" dirty="0"/>
              <a:t>Danstherapie</a:t>
            </a:r>
          </a:p>
          <a:p>
            <a:r>
              <a:rPr lang="nl-NL" dirty="0"/>
              <a:t>Dramatherapie</a:t>
            </a:r>
          </a:p>
          <a:p>
            <a:r>
              <a:rPr lang="nl-NL" dirty="0"/>
              <a:t>Muziektherapie</a:t>
            </a:r>
          </a:p>
          <a:p>
            <a:r>
              <a:rPr lang="nl-NL" dirty="0"/>
              <a:t>Psychomotorische therapie</a:t>
            </a:r>
          </a:p>
          <a:p>
            <a:r>
              <a:rPr lang="nl-NL" dirty="0"/>
              <a:t>Psychomotorische </a:t>
            </a:r>
            <a:r>
              <a:rPr lang="nl-NL" dirty="0" err="1"/>
              <a:t>kindertherapie</a:t>
            </a:r>
            <a:endParaRPr lang="nl-NL" dirty="0"/>
          </a:p>
          <a:p>
            <a:r>
              <a:rPr lang="nl-NL" dirty="0"/>
              <a:t>Speltherapie</a:t>
            </a:r>
          </a:p>
        </p:txBody>
      </p:sp>
    </p:spTree>
    <p:extLst>
      <p:ext uri="{BB962C8B-B14F-4D97-AF65-F5344CB8AC3E}">
        <p14:creationId xmlns:p14="http://schemas.microsoft.com/office/powerpoint/2010/main" val="603660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lstStyle/>
          <a:p>
            <a:r>
              <a:rPr lang="nl-NL" dirty="0"/>
              <a:t>Wat is vaktherapie?</a:t>
            </a:r>
          </a:p>
        </p:txBody>
      </p:sp>
      <p:graphicFrame>
        <p:nvGraphicFramePr>
          <p:cNvPr id="4" name="Tijdelijke aanduiding voor inhoud 3">
            <a:extLst>
              <a:ext uri="{FF2B5EF4-FFF2-40B4-BE49-F238E27FC236}">
                <a16:creationId xmlns:a16="http://schemas.microsoft.com/office/drawing/2014/main" id="{F9C2992D-A8B3-4107-ADBE-E68CD64A89CD}"/>
              </a:ext>
            </a:extLst>
          </p:cNvPr>
          <p:cNvGraphicFramePr>
            <a:graphicFrameLocks noGrp="1"/>
          </p:cNvGraphicFramePr>
          <p:nvPr>
            <p:ph idx="1"/>
            <p:extLst>
              <p:ext uri="{D42A27DB-BD31-4B8C-83A1-F6EECF244321}">
                <p14:modId xmlns:p14="http://schemas.microsoft.com/office/powerpoint/2010/main" val="2658854481"/>
              </p:ext>
            </p:extLst>
          </p:nvPr>
        </p:nvGraphicFramePr>
        <p:xfrm>
          <a:off x="457200" y="1273175"/>
          <a:ext cx="8229600" cy="274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4703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lstStyle/>
          <a:p>
            <a:r>
              <a:rPr lang="nl-NL" dirty="0"/>
              <a:t>Wat is vaktherapie?</a:t>
            </a:r>
          </a:p>
        </p:txBody>
      </p:sp>
      <p:sp>
        <p:nvSpPr>
          <p:cNvPr id="3" name="Tijdelijke aanduiding voor inhoud 2">
            <a:extLst>
              <a:ext uri="{FF2B5EF4-FFF2-40B4-BE49-F238E27FC236}">
                <a16:creationId xmlns:a16="http://schemas.microsoft.com/office/drawing/2014/main" id="{3FF934AC-AFBC-4F08-8A60-BA2AC1C1DF26}"/>
              </a:ext>
            </a:extLst>
          </p:cNvPr>
          <p:cNvSpPr>
            <a:spLocks noGrp="1"/>
          </p:cNvSpPr>
          <p:nvPr>
            <p:ph idx="1"/>
          </p:nvPr>
        </p:nvSpPr>
        <p:spPr/>
        <p:txBody>
          <a:bodyPr/>
          <a:lstStyle/>
          <a:p>
            <a:pPr marL="0" indent="0">
              <a:buNone/>
            </a:pPr>
            <a:r>
              <a:rPr lang="nl-NL" dirty="0"/>
              <a:t>Je kunt vaktherapie krijgen als </a:t>
            </a:r>
          </a:p>
          <a:p>
            <a:r>
              <a:rPr lang="nl-NL" dirty="0"/>
              <a:t>Individu</a:t>
            </a:r>
          </a:p>
          <a:p>
            <a:r>
              <a:rPr lang="nl-NL" dirty="0"/>
              <a:t>Gezin</a:t>
            </a:r>
          </a:p>
          <a:p>
            <a:r>
              <a:rPr lang="nl-NL" dirty="0"/>
              <a:t>Partners</a:t>
            </a:r>
          </a:p>
          <a:p>
            <a:r>
              <a:rPr lang="nl-NL" dirty="0"/>
              <a:t>Groep</a:t>
            </a:r>
          </a:p>
          <a:p>
            <a:endParaRPr lang="nl-NL" dirty="0"/>
          </a:p>
        </p:txBody>
      </p:sp>
    </p:spTree>
    <p:extLst>
      <p:ext uri="{BB962C8B-B14F-4D97-AF65-F5344CB8AC3E}">
        <p14:creationId xmlns:p14="http://schemas.microsoft.com/office/powerpoint/2010/main" val="3644884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lstStyle/>
          <a:p>
            <a:r>
              <a:rPr lang="nl-NL" dirty="0"/>
              <a:t>Danstherapie</a:t>
            </a:r>
          </a:p>
        </p:txBody>
      </p:sp>
      <p:sp>
        <p:nvSpPr>
          <p:cNvPr id="3" name="Tijdelijke aanduiding voor inhoud 2">
            <a:extLst>
              <a:ext uri="{FF2B5EF4-FFF2-40B4-BE49-F238E27FC236}">
                <a16:creationId xmlns:a16="http://schemas.microsoft.com/office/drawing/2014/main" id="{3FF934AC-AFBC-4F08-8A60-BA2AC1C1DF26}"/>
              </a:ext>
            </a:extLst>
          </p:cNvPr>
          <p:cNvSpPr>
            <a:spLocks noGrp="1"/>
          </p:cNvSpPr>
          <p:nvPr>
            <p:ph idx="1"/>
          </p:nvPr>
        </p:nvSpPr>
        <p:spPr/>
        <p:txBody>
          <a:bodyPr/>
          <a:lstStyle/>
          <a:p>
            <a:pPr marL="0" indent="0">
              <a:buNone/>
            </a:pPr>
            <a:r>
              <a:rPr lang="nl-NL" dirty="0">
                <a:solidFill>
                  <a:srgbClr val="006626"/>
                </a:solidFill>
              </a:rPr>
              <a:t>Dianne, 16 jaar, seksueel misbruikt</a:t>
            </a:r>
          </a:p>
          <a:p>
            <a:pPr marL="0" indent="0">
              <a:buNone/>
            </a:pPr>
            <a:r>
              <a:rPr lang="nl-NL" sz="2800" dirty="0">
                <a:solidFill>
                  <a:srgbClr val="D0002C"/>
                </a:solidFill>
              </a:rPr>
              <a:t>“Danstherapie confronteert mij met mijn lichaam dat er niet mag zijn van mijzelf. Door mijn gevoelens om te zetten in dans en beweging, leerde ik om ruimte in te nemen en mijzelf te laten horen en zien.”</a:t>
            </a:r>
          </a:p>
          <a:p>
            <a:pPr marL="0" indent="0">
              <a:buNone/>
            </a:pPr>
            <a:endParaRPr lang="nl-NL" dirty="0">
              <a:solidFill>
                <a:srgbClr val="D0002C"/>
              </a:solidFill>
            </a:endParaRPr>
          </a:p>
        </p:txBody>
      </p:sp>
    </p:spTree>
    <p:extLst>
      <p:ext uri="{BB962C8B-B14F-4D97-AF65-F5344CB8AC3E}">
        <p14:creationId xmlns:p14="http://schemas.microsoft.com/office/powerpoint/2010/main" val="2283375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normAutofit fontScale="90000"/>
          </a:bodyPr>
          <a:lstStyle/>
          <a:p>
            <a:r>
              <a:rPr lang="nl-NL" dirty="0"/>
              <a:t>Psychomotorische </a:t>
            </a:r>
            <a:r>
              <a:rPr lang="nl-NL" dirty="0" err="1"/>
              <a:t>kindertherampie</a:t>
            </a:r>
            <a:r>
              <a:rPr lang="nl-NL" dirty="0"/>
              <a:t> (PMKT)</a:t>
            </a:r>
          </a:p>
        </p:txBody>
      </p:sp>
      <p:sp>
        <p:nvSpPr>
          <p:cNvPr id="3" name="Tijdelijke aanduiding voor inhoud 2">
            <a:extLst>
              <a:ext uri="{FF2B5EF4-FFF2-40B4-BE49-F238E27FC236}">
                <a16:creationId xmlns:a16="http://schemas.microsoft.com/office/drawing/2014/main" id="{3FF934AC-AFBC-4F08-8A60-BA2AC1C1DF26}"/>
              </a:ext>
            </a:extLst>
          </p:cNvPr>
          <p:cNvSpPr>
            <a:spLocks noGrp="1"/>
          </p:cNvSpPr>
          <p:nvPr>
            <p:ph idx="1"/>
          </p:nvPr>
        </p:nvSpPr>
        <p:spPr/>
        <p:txBody>
          <a:bodyPr/>
          <a:lstStyle/>
          <a:p>
            <a:pPr marL="0" indent="0">
              <a:buNone/>
            </a:pPr>
            <a:r>
              <a:rPr lang="nl-NL" dirty="0">
                <a:solidFill>
                  <a:srgbClr val="006626"/>
                </a:solidFill>
              </a:rPr>
              <a:t>Jesse, 9 jaar, </a:t>
            </a:r>
            <a:r>
              <a:rPr lang="nl-NL" dirty="0" err="1">
                <a:solidFill>
                  <a:srgbClr val="006626"/>
                </a:solidFill>
              </a:rPr>
              <a:t>agressieregulatieproblemen</a:t>
            </a:r>
            <a:endParaRPr lang="nl-NL" dirty="0">
              <a:solidFill>
                <a:srgbClr val="006626"/>
              </a:solidFill>
            </a:endParaRPr>
          </a:p>
          <a:p>
            <a:pPr marL="0" indent="0">
              <a:buNone/>
            </a:pPr>
            <a:r>
              <a:rPr lang="nl-NL" sz="2800" dirty="0">
                <a:solidFill>
                  <a:srgbClr val="D0002C"/>
                </a:solidFill>
              </a:rPr>
              <a:t>“Ik snap mezelf nu beter en word minder snel boos en daarom heb ik nu vriendjes.”</a:t>
            </a:r>
          </a:p>
          <a:p>
            <a:pPr marL="0" indent="0">
              <a:buNone/>
            </a:pPr>
            <a:endParaRPr lang="nl-NL" dirty="0">
              <a:solidFill>
                <a:srgbClr val="D0002C"/>
              </a:solidFill>
            </a:endParaRPr>
          </a:p>
        </p:txBody>
      </p:sp>
    </p:spTree>
    <p:extLst>
      <p:ext uri="{BB962C8B-B14F-4D97-AF65-F5344CB8AC3E}">
        <p14:creationId xmlns:p14="http://schemas.microsoft.com/office/powerpoint/2010/main" val="2748535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lstStyle/>
          <a:p>
            <a:r>
              <a:rPr lang="nl-NL" dirty="0"/>
              <a:t>Beeldende therapie</a:t>
            </a:r>
          </a:p>
        </p:txBody>
      </p:sp>
      <p:sp>
        <p:nvSpPr>
          <p:cNvPr id="3" name="Tijdelijke aanduiding voor inhoud 2">
            <a:extLst>
              <a:ext uri="{FF2B5EF4-FFF2-40B4-BE49-F238E27FC236}">
                <a16:creationId xmlns:a16="http://schemas.microsoft.com/office/drawing/2014/main" id="{3FF934AC-AFBC-4F08-8A60-BA2AC1C1DF26}"/>
              </a:ext>
            </a:extLst>
          </p:cNvPr>
          <p:cNvSpPr>
            <a:spLocks noGrp="1"/>
          </p:cNvSpPr>
          <p:nvPr>
            <p:ph idx="1"/>
          </p:nvPr>
        </p:nvSpPr>
        <p:spPr/>
        <p:txBody>
          <a:bodyPr>
            <a:normAutofit/>
          </a:bodyPr>
          <a:lstStyle/>
          <a:p>
            <a:pPr marL="0" indent="0">
              <a:buNone/>
            </a:pPr>
            <a:r>
              <a:rPr lang="nl-NL" dirty="0">
                <a:solidFill>
                  <a:srgbClr val="006626"/>
                </a:solidFill>
              </a:rPr>
              <a:t>Marianne, 33 jaar, getraumatiseerd</a:t>
            </a:r>
          </a:p>
          <a:p>
            <a:pPr marL="0" indent="0">
              <a:buNone/>
            </a:pPr>
            <a:r>
              <a:rPr lang="nl-NL" sz="2800" dirty="0">
                <a:solidFill>
                  <a:srgbClr val="D0002C"/>
                </a:solidFill>
              </a:rPr>
              <a:t>“Door het te schilderen kon ik voelen wat ik had meegemaakt. Ik kon het een plek geven en er meer afstand van nemen.”</a:t>
            </a:r>
          </a:p>
          <a:p>
            <a:pPr marL="0" indent="0">
              <a:buNone/>
            </a:pPr>
            <a:endParaRPr lang="nl-NL" dirty="0">
              <a:solidFill>
                <a:srgbClr val="D0002C"/>
              </a:solidFill>
            </a:endParaRPr>
          </a:p>
        </p:txBody>
      </p:sp>
    </p:spTree>
    <p:extLst>
      <p:ext uri="{BB962C8B-B14F-4D97-AF65-F5344CB8AC3E}">
        <p14:creationId xmlns:p14="http://schemas.microsoft.com/office/powerpoint/2010/main" val="51879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7794171" cy="857250"/>
          </a:xfrm>
        </p:spPr>
        <p:txBody>
          <a:bodyPr/>
          <a:lstStyle/>
          <a:p>
            <a:r>
              <a:rPr lang="nl-NL" dirty="0"/>
              <a:t>Dramatherapie</a:t>
            </a:r>
          </a:p>
        </p:txBody>
      </p:sp>
      <p:sp>
        <p:nvSpPr>
          <p:cNvPr id="3" name="Tijdelijke aanduiding voor inhoud 2">
            <a:extLst>
              <a:ext uri="{FF2B5EF4-FFF2-40B4-BE49-F238E27FC236}">
                <a16:creationId xmlns:a16="http://schemas.microsoft.com/office/drawing/2014/main" id="{3FF934AC-AFBC-4F08-8A60-BA2AC1C1DF26}"/>
              </a:ext>
            </a:extLst>
          </p:cNvPr>
          <p:cNvSpPr>
            <a:spLocks noGrp="1"/>
          </p:cNvSpPr>
          <p:nvPr>
            <p:ph idx="1"/>
          </p:nvPr>
        </p:nvSpPr>
        <p:spPr/>
        <p:txBody>
          <a:bodyPr>
            <a:normAutofit/>
          </a:bodyPr>
          <a:lstStyle/>
          <a:p>
            <a:pPr marL="0" indent="0">
              <a:buNone/>
            </a:pPr>
            <a:r>
              <a:rPr lang="nl-NL" dirty="0">
                <a:solidFill>
                  <a:srgbClr val="006626"/>
                </a:solidFill>
              </a:rPr>
              <a:t>Tjitske, 57 jaar, stressklachten</a:t>
            </a:r>
          </a:p>
          <a:p>
            <a:pPr marL="0" indent="0">
              <a:buNone/>
            </a:pPr>
            <a:r>
              <a:rPr lang="nl-NL" sz="2800" dirty="0">
                <a:solidFill>
                  <a:srgbClr val="D0002C"/>
                </a:solidFill>
              </a:rPr>
              <a:t>“Binnen de rol kon ik nieuwe dingen van mijzelf ontdekken. Ik kon kanten van mezelf laten zien die ik nooit eerder had durven tonen en leerde mijn grenzen kennen en aangeven. Nu snap ik wat bedoeld wordt met ‘je veilig genoeg voelen om te experimenteren’.”</a:t>
            </a:r>
          </a:p>
          <a:p>
            <a:pPr marL="0" indent="0">
              <a:buNone/>
            </a:pPr>
            <a:endParaRPr lang="nl-NL" dirty="0">
              <a:solidFill>
                <a:srgbClr val="D0002C"/>
              </a:solidFill>
            </a:endParaRPr>
          </a:p>
        </p:txBody>
      </p:sp>
    </p:spTree>
    <p:extLst>
      <p:ext uri="{BB962C8B-B14F-4D97-AF65-F5344CB8AC3E}">
        <p14:creationId xmlns:p14="http://schemas.microsoft.com/office/powerpoint/2010/main" val="25341290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3.xml><?xml version="1.0" encoding="utf-8"?>
<ds:datastoreItem xmlns:ds="http://schemas.openxmlformats.org/officeDocument/2006/customXml" ds:itemID="{7B6F2769-7194-4217-93D3-3AF3A4742282}">
  <ds:schemaRefs>
    <ds:schemaRef ds:uri="http://purl.org/dc/terms/"/>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purl.org/dc/dcmitype/"/>
    <ds:schemaRef ds:uri="http://schemas.openxmlformats.org/package/2006/metadata/core-properties"/>
    <ds:schemaRef ds:uri="http://schemas.microsoft.com/sharepoint/v3/fields"/>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180</TotalTime>
  <Words>432</Words>
  <Application>Microsoft Office PowerPoint</Application>
  <PresentationFormat>Diavoorstelling (16:9)</PresentationFormat>
  <Paragraphs>54</Paragraphs>
  <Slides>15</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15</vt:i4>
      </vt:variant>
    </vt:vector>
  </HeadingPairs>
  <TitlesOfParts>
    <vt:vector size="18" baseType="lpstr">
      <vt:lpstr>Arial</vt:lpstr>
      <vt:lpstr>Calibri</vt:lpstr>
      <vt:lpstr>Office Theme</vt:lpstr>
      <vt:lpstr>Welkom!</vt:lpstr>
      <vt:lpstr>Wat is vaktherapie?</vt:lpstr>
      <vt:lpstr>Wat is vaktherapie?</vt:lpstr>
      <vt:lpstr>Wat is vaktherapie?</vt:lpstr>
      <vt:lpstr>Wat is vaktherapie?</vt:lpstr>
      <vt:lpstr>Danstherapie</vt:lpstr>
      <vt:lpstr>Psychomotorische kindertherampie (PMKT)</vt:lpstr>
      <vt:lpstr>Beeldende therapie</vt:lpstr>
      <vt:lpstr>Dramatherapie</vt:lpstr>
      <vt:lpstr>Speltherapie</vt:lpstr>
      <vt:lpstr>Psychomotorische therapie (PMT)</vt:lpstr>
      <vt:lpstr>Muziektherapie</vt:lpstr>
      <vt:lpstr>Meer weten?</vt:lpstr>
      <vt:lpstr>Meer dia’s maken? </vt:lpstr>
      <vt:lpstr>Bedankt!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Susanne van der Lugt | FVB Vaktherapie</cp:lastModifiedBy>
  <cp:revision>44</cp:revision>
  <dcterms:created xsi:type="dcterms:W3CDTF">2010-04-12T23:12:02Z</dcterms:created>
  <dcterms:modified xsi:type="dcterms:W3CDTF">2018-10-15T14:55:26Z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